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0" r:id="rId2"/>
    <p:sldId id="261" r:id="rId3"/>
    <p:sldId id="267" r:id="rId4"/>
    <p:sldId id="268" r:id="rId5"/>
    <p:sldId id="270" r:id="rId6"/>
    <p:sldId id="269" r:id="rId7"/>
    <p:sldId id="265" r:id="rId8"/>
    <p:sldId id="266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9937"/>
    <a:srgbClr val="CBCCD1"/>
    <a:srgbClr val="F3F5F7"/>
    <a:srgbClr val="4E7EB2"/>
    <a:srgbClr val="5F97D5"/>
    <a:srgbClr val="647FB9"/>
    <a:srgbClr val="B1F4ED"/>
    <a:srgbClr val="C5CBDF"/>
    <a:srgbClr val="5D99D5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80"/>
    <p:restoredTop sz="82024"/>
  </p:normalViewPr>
  <p:slideViewPr>
    <p:cSldViewPr snapToGrid="0" snapToObjects="1" showGuides="1">
      <p:cViewPr varScale="1">
        <p:scale>
          <a:sx n="127" d="100"/>
          <a:sy n="127" d="100"/>
        </p:scale>
        <p:origin x="5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8D77BC-2B8F-BA49-B30D-7A6729792649}" type="datetimeFigureOut">
              <a:rPr kumimoji="1" lang="ko-KR" altLang="en-US" smtClean="0"/>
              <a:t>2018. 9. 20.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F5B00-EDC6-874B-A78D-1FD85A483C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0307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F5B00-EDC6-874B-A78D-1FD85A483C49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7379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www.free-powerpoint-templates-design.com/free-powerpoint-templates-design" TargetMode="Externa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/>
          <p:nvPr userDrawn="1"/>
        </p:nvSpPr>
        <p:spPr>
          <a:xfrm>
            <a:off x="0" y="0"/>
            <a:ext cx="3092335" cy="6857999"/>
          </a:xfrm>
          <a:prstGeom prst="rect">
            <a:avLst/>
          </a:prstGeom>
          <a:solidFill>
            <a:srgbClr val="1C5BA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579" y="4204639"/>
            <a:ext cx="1295175" cy="534261"/>
          </a:xfrm>
          <a:prstGeom prst="rect">
            <a:avLst/>
          </a:prstGeom>
        </p:spPr>
      </p:pic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3092332" y="4895276"/>
            <a:ext cx="9099668" cy="535531"/>
          </a:xfr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algn="ctr">
              <a:defRPr lang="ko-KR" altLang="en-US" sz="32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pPr marL="0" lvl="0" algn="ctr"/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sp>
        <p:nvSpPr>
          <p:cNvPr id="13" name="부제 2"/>
          <p:cNvSpPr>
            <a:spLocks noGrp="1"/>
          </p:cNvSpPr>
          <p:nvPr>
            <p:ph type="subTitle" idx="1"/>
          </p:nvPr>
        </p:nvSpPr>
        <p:spPr>
          <a:xfrm>
            <a:off x="249380" y="5308466"/>
            <a:ext cx="2593572" cy="244682"/>
          </a:xfrm>
          <a:noFill/>
        </p:spPr>
        <p:txBody>
          <a:bodyPr wrap="square">
            <a:spAutoFit/>
          </a:bodyPr>
          <a:lstStyle>
            <a:lvl1pPr marL="171450" indent="-171450" algn="l">
              <a:buClr>
                <a:schemeClr val="bg1"/>
              </a:buClr>
              <a:buFont typeface="AppleSDGothicNeo-Regular" charset="-127"/>
              <a:buChar char="◉"/>
              <a:defRPr kumimoji="0" lang="ko-KR" altLang="en-US" sz="11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ko-KR" altLang="en-US"/>
              <a:t>클릭하여 마스터 부제목 스타일 편집</a:t>
            </a:r>
            <a:endParaRPr kumimoji="1" lang="ko-KR" altLang="en-US" dirty="0"/>
          </a:p>
        </p:txBody>
      </p:sp>
      <p:sp>
        <p:nvSpPr>
          <p:cNvPr id="4" name="TextBox 3">
            <a:hlinkClick r:id="rId5"/>
          </p:cNvPr>
          <p:cNvSpPr txBox="1"/>
          <p:nvPr userDrawn="1"/>
        </p:nvSpPr>
        <p:spPr>
          <a:xfrm>
            <a:off x="0" y="6612078"/>
            <a:ext cx="30923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dirty="0">
                <a:solidFill>
                  <a:schemeClr val="bg1"/>
                </a:solidFill>
                <a:latin typeface="+mj-lt"/>
                <a:cs typeface="Arial" pitchFamily="34" charset="0"/>
              </a:rPr>
              <a:t>Copyright</a:t>
            </a:r>
            <a:r>
              <a:rPr lang="en-US" altLang="ko-KR" sz="900" baseline="0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de-DE" altLang="ko-KR" sz="900" baseline="0" dirty="0">
                <a:solidFill>
                  <a:schemeClr val="bg1"/>
                </a:solidFill>
                <a:latin typeface="+mj-lt"/>
                <a:cs typeface="Arial" pitchFamily="34" charset="0"/>
              </a:rPr>
              <a:t>© 2013 SyncTechno Inc., All </a:t>
            </a:r>
            <a:r>
              <a:rPr lang="de-DE" altLang="ko-KR" sz="900" baseline="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rights</a:t>
            </a:r>
            <a:r>
              <a:rPr lang="de-DE" altLang="ko-KR" sz="900" baseline="0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de-DE" altLang="ko-KR" sz="900" baseline="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reserved</a:t>
            </a:r>
            <a:endParaRPr lang="ko-KR" altLang="en-US" sz="9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0" y="4847129"/>
            <a:ext cx="309233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55999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/>
          <p:nvPr userDrawn="1"/>
        </p:nvSpPr>
        <p:spPr>
          <a:xfrm>
            <a:off x="1366837" y="3028950"/>
            <a:ext cx="9458325" cy="1038225"/>
          </a:xfrm>
          <a:prstGeom prst="roundRect">
            <a:avLst>
              <a:gd name="adj" fmla="val 6730"/>
            </a:avLst>
          </a:prstGeom>
          <a:solidFill>
            <a:srgbClr val="1C5BA0">
              <a:alpha val="63000"/>
            </a:srgb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9987" y="2397763"/>
            <a:ext cx="1295175" cy="534261"/>
          </a:xfrm>
          <a:prstGeom prst="rect">
            <a:avLst/>
          </a:prstGeom>
        </p:spPr>
      </p:pic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1366837" y="3269438"/>
            <a:ext cx="9458325" cy="588605"/>
          </a:xfr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algn="ctr">
              <a:defRPr lang="ko-KR" altLang="en-US" sz="32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pPr marL="0" lvl="0" algn="ctr"/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61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250"/>
          </a:xfrm>
          <a:ln>
            <a:noFill/>
          </a:ln>
          <a:effectLst/>
        </p:spPr>
        <p:txBody>
          <a:bodyPr vert="horz" lIns="432000" tIns="72000" rIns="108000" bIns="72000" rtlCol="0" anchor="ctr">
            <a:normAutofit/>
          </a:bodyPr>
          <a:lstStyle>
            <a:lvl1pPr>
              <a:defRPr kumimoji="1" lang="ko-KR" altLang="en-US"/>
            </a:lvl1pPr>
          </a:lstStyle>
          <a:p>
            <a:pPr lvl="0"/>
            <a:r>
              <a:rPr kumimoji="1"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51226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3288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8081F53-58FF-6F4A-9448-D96ECCF326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28" t="2558" r="3769" b="7952"/>
          <a:stretch/>
        </p:blipFill>
        <p:spPr>
          <a:xfrm>
            <a:off x="1171416" y="57660"/>
            <a:ext cx="9710950" cy="680034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94551E3-F06A-2642-A671-4999B43D50C1}"/>
              </a:ext>
            </a:extLst>
          </p:cNvPr>
          <p:cNvSpPr/>
          <p:nvPr userDrawn="1"/>
        </p:nvSpPr>
        <p:spPr>
          <a:xfrm>
            <a:off x="1212574" y="844827"/>
            <a:ext cx="9630036" cy="6023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6607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tif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790575"/>
          </a:xfrm>
          <a:prstGeom prst="rect">
            <a:avLst/>
          </a:prstGeom>
        </p:spPr>
      </p:pic>
      <p:sp>
        <p:nvSpPr>
          <p:cNvPr id="7" name="Rectangle 7"/>
          <p:cNvSpPr/>
          <p:nvPr userDrawn="1"/>
        </p:nvSpPr>
        <p:spPr>
          <a:xfrm>
            <a:off x="0" y="0"/>
            <a:ext cx="12192000" cy="842963"/>
          </a:xfrm>
          <a:prstGeom prst="rect">
            <a:avLst/>
          </a:prstGeom>
          <a:solidFill>
            <a:srgbClr val="1C5BA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2963"/>
          </a:xfrm>
          <a:prstGeom prst="rect">
            <a:avLst/>
          </a:prstGeom>
          <a:ln>
            <a:noFill/>
          </a:ln>
          <a:effectLst/>
        </p:spPr>
        <p:txBody>
          <a:bodyPr vert="horz" lIns="432000" tIns="72000" rIns="108000" bIns="7200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14325" y="1038225"/>
            <a:ext cx="11615737" cy="5076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8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0174" y="6389552"/>
            <a:ext cx="899888" cy="371205"/>
          </a:xfrm>
          <a:prstGeom prst="rect">
            <a:avLst/>
          </a:prstGeom>
        </p:spPr>
      </p:pic>
      <p:cxnSp>
        <p:nvCxnSpPr>
          <p:cNvPr id="12" name="직선 연결선[R] 11"/>
          <p:cNvCxnSpPr/>
          <p:nvPr userDrawn="1"/>
        </p:nvCxnSpPr>
        <p:spPr>
          <a:xfrm>
            <a:off x="0" y="6271351"/>
            <a:ext cx="12192000" cy="0"/>
          </a:xfrm>
          <a:prstGeom prst="line">
            <a:avLst/>
          </a:prstGeom>
          <a:ln>
            <a:solidFill>
              <a:srgbClr val="DCDCDC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115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3" r:id="rId3"/>
    <p:sldLayoutId id="2147483662" r:id="rId4"/>
    <p:sldLayoutId id="2147483663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tiff"/><Relationship Id="rId7" Type="http://schemas.openxmlformats.org/officeDocument/2006/relationships/image" Target="../media/image14.em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emf"/><Relationship Id="rId11" Type="http://schemas.openxmlformats.org/officeDocument/2006/relationships/image" Target="../media/image18.emf"/><Relationship Id="rId5" Type="http://schemas.openxmlformats.org/officeDocument/2006/relationships/image" Target="../media/image12.emf"/><Relationship Id="rId10" Type="http://schemas.openxmlformats.org/officeDocument/2006/relationships/image" Target="../media/image17.emf"/><Relationship Id="rId4" Type="http://schemas.openxmlformats.org/officeDocument/2006/relationships/image" Target="../media/image11.tiff"/><Relationship Id="rId9" Type="http://schemas.openxmlformats.org/officeDocument/2006/relationships/image" Target="../media/image1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3" Type="http://schemas.openxmlformats.org/officeDocument/2006/relationships/image" Target="../media/image20.tiff"/><Relationship Id="rId7" Type="http://schemas.openxmlformats.org/officeDocument/2006/relationships/image" Target="../media/image24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tiff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 2"/>
          <p:cNvSpPr>
            <a:spLocks noGrp="1"/>
          </p:cNvSpPr>
          <p:nvPr>
            <p:ph type="title"/>
          </p:nvPr>
        </p:nvSpPr>
        <p:spPr>
          <a:xfrm>
            <a:off x="3744685" y="3099870"/>
            <a:ext cx="7805057" cy="477805"/>
          </a:xfrm>
          <a:solidFill>
            <a:srgbClr val="2956A8">
              <a:alpha val="19000"/>
            </a:srgbClr>
          </a:solidFill>
        </p:spPr>
        <p:txBody>
          <a:bodyPr wrap="none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ko-KR" altLang="en-US" dirty="0"/>
          </a:p>
        </p:txBody>
      </p:sp>
      <p:sp>
        <p:nvSpPr>
          <p:cNvPr id="5" name="부제 4"/>
          <p:cNvSpPr>
            <a:spLocks noGrp="1"/>
          </p:cNvSpPr>
          <p:nvPr>
            <p:ph type="subTitle" idx="1"/>
          </p:nvPr>
        </p:nvSpPr>
        <p:spPr>
          <a:xfrm>
            <a:off x="6350264" y="4997181"/>
            <a:ext cx="2593572" cy="566822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sz="1400" dirty="0"/>
              <a:t>Oct. 2017</a:t>
            </a:r>
          </a:p>
          <a:p>
            <a:pPr marL="0" indent="0" algn="ctr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832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FFB35E2-6C56-164C-B151-7D47475FB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502" y="542691"/>
            <a:ext cx="7974361" cy="59807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04CAF4-5358-4B46-82F4-EC23AAAF93F0}"/>
              </a:ext>
            </a:extLst>
          </p:cNvPr>
          <p:cNvSpPr txBox="1"/>
          <p:nvPr/>
        </p:nvSpPr>
        <p:spPr>
          <a:xfrm>
            <a:off x="9857678" y="542691"/>
            <a:ext cx="2308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Layout &amp; color tone</a:t>
            </a:r>
            <a:endParaRPr kumimoji="1"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B0801A-1714-AB4C-8A40-D47A991BA858}"/>
              </a:ext>
            </a:extLst>
          </p:cNvPr>
          <p:cNvSpPr/>
          <p:nvPr/>
        </p:nvSpPr>
        <p:spPr>
          <a:xfrm>
            <a:off x="2321169" y="1376624"/>
            <a:ext cx="2019719" cy="1969477"/>
          </a:xfrm>
          <a:prstGeom prst="rect">
            <a:avLst/>
          </a:prstGeom>
          <a:solidFill>
            <a:srgbClr val="FF0000">
              <a:alpha val="1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dirty="0">
                <a:solidFill>
                  <a:srgbClr val="FF0000"/>
                </a:solidFill>
              </a:rPr>
              <a:t>G/W</a:t>
            </a:r>
            <a:r>
              <a:rPr kumimoji="1" lang="ko-KR" altLang="en-US" dirty="0">
                <a:solidFill>
                  <a:srgbClr val="FF0000"/>
                </a:solidFill>
              </a:rPr>
              <a:t>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7D9043-741E-8649-938B-27CA24678588}"/>
              </a:ext>
            </a:extLst>
          </p:cNvPr>
          <p:cNvSpPr/>
          <p:nvPr/>
        </p:nvSpPr>
        <p:spPr>
          <a:xfrm>
            <a:off x="2321169" y="3533076"/>
            <a:ext cx="2019719" cy="1969477"/>
          </a:xfrm>
          <a:prstGeom prst="rect">
            <a:avLst/>
          </a:prstGeom>
          <a:solidFill>
            <a:srgbClr val="FF0000">
              <a:alpha val="1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dirty="0">
                <a:solidFill>
                  <a:srgbClr val="FF0000"/>
                </a:solidFill>
              </a:rPr>
              <a:t>Sensor Average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947C71E-0C4A-1145-B65C-8D33EA478A68}"/>
              </a:ext>
            </a:extLst>
          </p:cNvPr>
          <p:cNvSpPr/>
          <p:nvPr/>
        </p:nvSpPr>
        <p:spPr>
          <a:xfrm>
            <a:off x="5114611" y="1597688"/>
            <a:ext cx="4009292" cy="1075176"/>
          </a:xfrm>
          <a:prstGeom prst="rect">
            <a:avLst/>
          </a:prstGeom>
          <a:solidFill>
            <a:srgbClr val="FF0000">
              <a:alpha val="1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dirty="0">
                <a:solidFill>
                  <a:srgbClr val="FF0000"/>
                </a:solidFill>
              </a:rPr>
              <a:t>선택 층의 룸 정보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13C63E-E7ED-B64C-88BC-5988527FC31E}"/>
              </a:ext>
            </a:extLst>
          </p:cNvPr>
          <p:cNvSpPr/>
          <p:nvPr/>
        </p:nvSpPr>
        <p:spPr>
          <a:xfrm>
            <a:off x="4340888" y="1597687"/>
            <a:ext cx="773723" cy="1075175"/>
          </a:xfrm>
          <a:prstGeom prst="rect">
            <a:avLst/>
          </a:prstGeom>
          <a:solidFill>
            <a:srgbClr val="FF0000">
              <a:alpha val="1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dirty="0">
                <a:solidFill>
                  <a:srgbClr val="FF0000"/>
                </a:solidFill>
              </a:rPr>
              <a:t>집 층 선택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C4B0EE-F64E-F441-9249-C7A54F037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836" y="4889821"/>
            <a:ext cx="991437" cy="9862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C72DED-3C1B-F840-9E5C-499C66A16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226" y="4846987"/>
            <a:ext cx="991437" cy="9862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E268F96-2EFA-6746-81FC-A85A81C56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503" y="4846987"/>
            <a:ext cx="991437" cy="98627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CE85E70-B3FB-EE41-8F8A-248DC1F2B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888" y="4846987"/>
            <a:ext cx="991437" cy="9862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A97D0C4-C3B8-BD48-B921-38C556ADF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818" y="3782076"/>
            <a:ext cx="991437" cy="98627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4565954-4DCC-CF4C-97E9-06683D655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066" y="3771345"/>
            <a:ext cx="991437" cy="98627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9997F1F-5EA7-E442-8F78-026E0052D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819" y="3762534"/>
            <a:ext cx="991437" cy="98627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2514884-9230-3F4D-88D3-AB00879E2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129" y="3727861"/>
            <a:ext cx="991437" cy="98627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DDFA96-E3EC-4D4A-AE2D-829BE47D08D0}"/>
              </a:ext>
            </a:extLst>
          </p:cNvPr>
          <p:cNvSpPr/>
          <p:nvPr/>
        </p:nvSpPr>
        <p:spPr>
          <a:xfrm>
            <a:off x="4416835" y="2893925"/>
            <a:ext cx="4707067" cy="868607"/>
          </a:xfrm>
          <a:prstGeom prst="rect">
            <a:avLst/>
          </a:prstGeom>
          <a:solidFill>
            <a:srgbClr val="FF0000">
              <a:alpha val="1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ko-KR" altLang="en-US" dirty="0">
                <a:solidFill>
                  <a:srgbClr val="FF0000"/>
                </a:solidFill>
              </a:rPr>
              <a:t>선택 룸의 상세 정보</a:t>
            </a:r>
          </a:p>
        </p:txBody>
      </p:sp>
    </p:spTree>
    <p:extLst>
      <p:ext uri="{BB962C8B-B14F-4D97-AF65-F5344CB8AC3E}">
        <p14:creationId xmlns:p14="http://schemas.microsoft.com/office/powerpoint/2010/main" val="4011852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FFB35E2-6C56-164C-B151-7D47475FB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502" y="542691"/>
            <a:ext cx="7974361" cy="59807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04CAF4-5358-4B46-82F4-EC23AAAF93F0}"/>
              </a:ext>
            </a:extLst>
          </p:cNvPr>
          <p:cNvSpPr txBox="1"/>
          <p:nvPr/>
        </p:nvSpPr>
        <p:spPr>
          <a:xfrm>
            <a:off x="9857678" y="542691"/>
            <a:ext cx="2308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Layout &amp; color tone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5210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5232A6-B354-2240-8909-2AE7C52A0E5E}"/>
              </a:ext>
            </a:extLst>
          </p:cNvPr>
          <p:cNvSpPr/>
          <p:nvPr/>
        </p:nvSpPr>
        <p:spPr>
          <a:xfrm>
            <a:off x="1195754" y="1255235"/>
            <a:ext cx="9656466" cy="5531618"/>
          </a:xfrm>
          <a:prstGeom prst="rect">
            <a:avLst/>
          </a:prstGeom>
          <a:solidFill>
            <a:srgbClr val="F3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C8DBBF0-636F-CC40-A0EB-BDB84E400A51}"/>
              </a:ext>
            </a:extLst>
          </p:cNvPr>
          <p:cNvSpPr/>
          <p:nvPr/>
        </p:nvSpPr>
        <p:spPr>
          <a:xfrm>
            <a:off x="1318605" y="1430202"/>
            <a:ext cx="2301085" cy="1693101"/>
          </a:xfrm>
          <a:prstGeom prst="roundRect">
            <a:avLst>
              <a:gd name="adj" fmla="val 3246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  <a:alpha val="38000"/>
              </a:schemeClr>
            </a:solidFill>
          </a:ln>
          <a:effectLst>
            <a:outerShdw blurRad="38100" dist="25400" dir="3000000" sx="95000" sy="9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양쪽 모서리가 둥근 사각형 13">
            <a:extLst>
              <a:ext uri="{FF2B5EF4-FFF2-40B4-BE49-F238E27FC236}">
                <a16:creationId xmlns:a16="http://schemas.microsoft.com/office/drawing/2014/main" id="{4DF27209-B2B9-E942-B6BE-49240471A4E6}"/>
              </a:ext>
            </a:extLst>
          </p:cNvPr>
          <p:cNvSpPr/>
          <p:nvPr/>
        </p:nvSpPr>
        <p:spPr>
          <a:xfrm>
            <a:off x="1318605" y="1407301"/>
            <a:ext cx="2301085" cy="279136"/>
          </a:xfrm>
          <a:prstGeom prst="round2SameRect">
            <a:avLst/>
          </a:prstGeom>
          <a:solidFill>
            <a:srgbClr val="5D99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050" dirty="0">
                <a:solidFill>
                  <a:schemeClr val="bg1"/>
                </a:solidFill>
              </a:rPr>
              <a:t>Home</a:t>
            </a:r>
            <a:endParaRPr kumimoji="1"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338D961F-708D-D244-934D-63376553A320}"/>
              </a:ext>
            </a:extLst>
          </p:cNvPr>
          <p:cNvSpPr/>
          <p:nvPr/>
        </p:nvSpPr>
        <p:spPr>
          <a:xfrm>
            <a:off x="6226421" y="1446899"/>
            <a:ext cx="1638685" cy="1676404"/>
          </a:xfrm>
          <a:prstGeom prst="roundRect">
            <a:avLst>
              <a:gd name="adj" fmla="val 3246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tlCol="0" anchor="t"/>
          <a:lstStyle/>
          <a:p>
            <a:endParaRPr kumimoji="1" lang="ko-KR" altLang="en-US" sz="1200" b="1" dirty="0">
              <a:solidFill>
                <a:srgbClr val="647FB9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F53F06ED-52AC-EC40-BA17-A8C9E2603093}"/>
              </a:ext>
            </a:extLst>
          </p:cNvPr>
          <p:cNvSpPr/>
          <p:nvPr/>
        </p:nvSpPr>
        <p:spPr>
          <a:xfrm>
            <a:off x="8014711" y="1455389"/>
            <a:ext cx="1627441" cy="1676404"/>
          </a:xfrm>
          <a:prstGeom prst="roundRect">
            <a:avLst>
              <a:gd name="adj" fmla="val 3246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339AFE30-D6B7-C143-8879-709387B9141F}"/>
              </a:ext>
            </a:extLst>
          </p:cNvPr>
          <p:cNvSpPr/>
          <p:nvPr/>
        </p:nvSpPr>
        <p:spPr>
          <a:xfrm>
            <a:off x="4242048" y="2780752"/>
            <a:ext cx="1644488" cy="274320"/>
          </a:xfrm>
          <a:prstGeom prst="roundRect">
            <a:avLst>
              <a:gd name="adj" fmla="val 3246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solidFill>
                  <a:schemeClr val="bg2">
                    <a:lumMod val="50000"/>
                  </a:schemeClr>
                </a:solidFill>
              </a:rPr>
              <a:t>basement</a:t>
            </a:r>
            <a:endParaRPr kumimoji="1" lang="ko-KR" altLang="en-US" sz="9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C8F4864-719F-A341-84E3-68D00D330290}"/>
              </a:ext>
            </a:extLst>
          </p:cNvPr>
          <p:cNvSpPr/>
          <p:nvPr/>
        </p:nvSpPr>
        <p:spPr>
          <a:xfrm>
            <a:off x="4242048" y="2499394"/>
            <a:ext cx="1644488" cy="274320"/>
          </a:xfrm>
          <a:prstGeom prst="roundRect">
            <a:avLst>
              <a:gd name="adj" fmla="val 3246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solidFill>
                  <a:schemeClr val="bg2">
                    <a:lumMod val="50000"/>
                  </a:schemeClr>
                </a:solidFill>
              </a:rPr>
              <a:t>1’st floor</a:t>
            </a:r>
            <a:endParaRPr kumimoji="1" lang="ko-KR" altLang="en-US" sz="9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332B655-5730-B34E-B1A1-392098A001F1}"/>
              </a:ext>
            </a:extLst>
          </p:cNvPr>
          <p:cNvSpPr/>
          <p:nvPr/>
        </p:nvSpPr>
        <p:spPr>
          <a:xfrm>
            <a:off x="4242048" y="2218035"/>
            <a:ext cx="1644488" cy="274320"/>
          </a:xfrm>
          <a:prstGeom prst="roundRect">
            <a:avLst>
              <a:gd name="adj" fmla="val 3246"/>
            </a:avLst>
          </a:prstGeom>
          <a:solidFill>
            <a:srgbClr val="5D99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900" dirty="0">
                <a:solidFill>
                  <a:schemeClr val="bg1"/>
                </a:solidFill>
              </a:rPr>
              <a:t>2’nd floor</a:t>
            </a:r>
            <a:endParaRPr kumimoji="1"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2A8A7A8-6734-494D-9589-177326941CE3}"/>
              </a:ext>
            </a:extLst>
          </p:cNvPr>
          <p:cNvSpPr/>
          <p:nvPr/>
        </p:nvSpPr>
        <p:spPr>
          <a:xfrm>
            <a:off x="4242048" y="1936676"/>
            <a:ext cx="1644488" cy="274320"/>
          </a:xfrm>
          <a:prstGeom prst="roundRect">
            <a:avLst>
              <a:gd name="adj" fmla="val 3246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solidFill>
                  <a:schemeClr val="bg2">
                    <a:lumMod val="50000"/>
                  </a:schemeClr>
                </a:solidFill>
              </a:rPr>
              <a:t>3’rd floor</a:t>
            </a:r>
            <a:endParaRPr kumimoji="1" lang="ko-KR" altLang="en-US" sz="9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53BF6C0-BC4C-BB48-BC3C-3896A89E414E}"/>
              </a:ext>
            </a:extLst>
          </p:cNvPr>
          <p:cNvSpPr/>
          <p:nvPr/>
        </p:nvSpPr>
        <p:spPr>
          <a:xfrm>
            <a:off x="4242048" y="1655317"/>
            <a:ext cx="1644488" cy="274320"/>
          </a:xfrm>
          <a:prstGeom prst="roundRect">
            <a:avLst>
              <a:gd name="adj" fmla="val 3246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solidFill>
                  <a:schemeClr val="bg2">
                    <a:lumMod val="50000"/>
                  </a:schemeClr>
                </a:solidFill>
              </a:rPr>
              <a:t>garret</a:t>
            </a:r>
            <a:endParaRPr kumimoji="1" lang="ko-KR" altLang="en-US" sz="9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자유형 22">
            <a:extLst>
              <a:ext uri="{FF2B5EF4-FFF2-40B4-BE49-F238E27FC236}">
                <a16:creationId xmlns:a16="http://schemas.microsoft.com/office/drawing/2014/main" id="{CF654AD6-DC32-2E47-ABD6-FC915BE83391}"/>
              </a:ext>
            </a:extLst>
          </p:cNvPr>
          <p:cNvSpPr/>
          <p:nvPr/>
        </p:nvSpPr>
        <p:spPr>
          <a:xfrm>
            <a:off x="3897540" y="1430203"/>
            <a:ext cx="1988996" cy="1693101"/>
          </a:xfrm>
          <a:custGeom>
            <a:avLst/>
            <a:gdLst>
              <a:gd name="connsiteX0" fmla="*/ 438912 w 749808"/>
              <a:gd name="connsiteY0" fmla="*/ 0 h 2066544"/>
              <a:gd name="connsiteX1" fmla="*/ 182880 w 749808"/>
              <a:gd name="connsiteY1" fmla="*/ 0 h 2066544"/>
              <a:gd name="connsiteX2" fmla="*/ 0 w 749808"/>
              <a:gd name="connsiteY2" fmla="*/ 237744 h 2066544"/>
              <a:gd name="connsiteX3" fmla="*/ 256032 w 749808"/>
              <a:gd name="connsiteY3" fmla="*/ 237744 h 2066544"/>
              <a:gd name="connsiteX4" fmla="*/ 246888 w 749808"/>
              <a:gd name="connsiteY4" fmla="*/ 2057400 h 2066544"/>
              <a:gd name="connsiteX5" fmla="*/ 749808 w 749808"/>
              <a:gd name="connsiteY5" fmla="*/ 2066544 h 2066544"/>
              <a:gd name="connsiteX0" fmla="*/ 2359152 w 2359152"/>
              <a:gd name="connsiteY0" fmla="*/ 0 h 2066544"/>
              <a:gd name="connsiteX1" fmla="*/ 182880 w 2359152"/>
              <a:gd name="connsiteY1" fmla="*/ 0 h 2066544"/>
              <a:gd name="connsiteX2" fmla="*/ 0 w 2359152"/>
              <a:gd name="connsiteY2" fmla="*/ 237744 h 2066544"/>
              <a:gd name="connsiteX3" fmla="*/ 256032 w 2359152"/>
              <a:gd name="connsiteY3" fmla="*/ 237744 h 2066544"/>
              <a:gd name="connsiteX4" fmla="*/ 246888 w 2359152"/>
              <a:gd name="connsiteY4" fmla="*/ 2057400 h 2066544"/>
              <a:gd name="connsiteX5" fmla="*/ 749808 w 2359152"/>
              <a:gd name="connsiteY5" fmla="*/ 2066544 h 2066544"/>
              <a:gd name="connsiteX0" fmla="*/ 2359152 w 2359152"/>
              <a:gd name="connsiteY0" fmla="*/ 0 h 2057400"/>
              <a:gd name="connsiteX1" fmla="*/ 182880 w 2359152"/>
              <a:gd name="connsiteY1" fmla="*/ 0 h 2057400"/>
              <a:gd name="connsiteX2" fmla="*/ 0 w 2359152"/>
              <a:gd name="connsiteY2" fmla="*/ 237744 h 2057400"/>
              <a:gd name="connsiteX3" fmla="*/ 256032 w 2359152"/>
              <a:gd name="connsiteY3" fmla="*/ 237744 h 2057400"/>
              <a:gd name="connsiteX4" fmla="*/ 246888 w 2359152"/>
              <a:gd name="connsiteY4" fmla="*/ 2057400 h 2057400"/>
              <a:gd name="connsiteX5" fmla="*/ 740664 w 2359152"/>
              <a:gd name="connsiteY5" fmla="*/ 2048256 h 2057400"/>
              <a:gd name="connsiteX0" fmla="*/ 2359152 w 2359152"/>
              <a:gd name="connsiteY0" fmla="*/ 0 h 2066544"/>
              <a:gd name="connsiteX1" fmla="*/ 182880 w 2359152"/>
              <a:gd name="connsiteY1" fmla="*/ 0 h 2066544"/>
              <a:gd name="connsiteX2" fmla="*/ 0 w 2359152"/>
              <a:gd name="connsiteY2" fmla="*/ 237744 h 2066544"/>
              <a:gd name="connsiteX3" fmla="*/ 256032 w 2359152"/>
              <a:gd name="connsiteY3" fmla="*/ 237744 h 2066544"/>
              <a:gd name="connsiteX4" fmla="*/ 246888 w 2359152"/>
              <a:gd name="connsiteY4" fmla="*/ 2057400 h 2066544"/>
              <a:gd name="connsiteX5" fmla="*/ 704088 w 2359152"/>
              <a:gd name="connsiteY5" fmla="*/ 2066544 h 2066544"/>
              <a:gd name="connsiteX0" fmla="*/ 2359152 w 2359152"/>
              <a:gd name="connsiteY0" fmla="*/ 0 h 2066544"/>
              <a:gd name="connsiteX1" fmla="*/ 182880 w 2359152"/>
              <a:gd name="connsiteY1" fmla="*/ 0 h 2066544"/>
              <a:gd name="connsiteX2" fmla="*/ 0 w 2359152"/>
              <a:gd name="connsiteY2" fmla="*/ 237744 h 2066544"/>
              <a:gd name="connsiteX3" fmla="*/ 256032 w 2359152"/>
              <a:gd name="connsiteY3" fmla="*/ 237744 h 2066544"/>
              <a:gd name="connsiteX4" fmla="*/ 246888 w 2359152"/>
              <a:gd name="connsiteY4" fmla="*/ 2057400 h 2066544"/>
              <a:gd name="connsiteX5" fmla="*/ 694944 w 2359152"/>
              <a:gd name="connsiteY5" fmla="*/ 2066544 h 2066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9152" h="2066544">
                <a:moveTo>
                  <a:pt x="2359152" y="0"/>
                </a:moveTo>
                <a:lnTo>
                  <a:pt x="182880" y="0"/>
                </a:lnTo>
                <a:lnTo>
                  <a:pt x="0" y="237744"/>
                </a:lnTo>
                <a:lnTo>
                  <a:pt x="256032" y="237744"/>
                </a:lnTo>
                <a:lnTo>
                  <a:pt x="246888" y="2057400"/>
                </a:lnTo>
                <a:lnTo>
                  <a:pt x="694944" y="2066544"/>
                </a:lnTo>
              </a:path>
            </a:pathLst>
          </a:custGeom>
          <a:noFill/>
          <a:ln w="63500" cmpd="sng">
            <a:solidFill>
              <a:schemeClr val="accent5">
                <a:lumMod val="75000"/>
              </a:schemeClr>
            </a:solidFill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AAD7704-DFDA-B04A-9B28-ADA8FFEA7F7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30485" y="1428190"/>
            <a:ext cx="517824" cy="44313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EADD63C-1F07-454F-82AC-4DEFFFB8C17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11175" y="1456267"/>
            <a:ext cx="539540" cy="407200"/>
          </a:xfrm>
          <a:prstGeom prst="rect">
            <a:avLst/>
          </a:prstGeom>
        </p:spPr>
      </p:pic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9C7AB6D5-99C0-DF49-B4CE-C566E874C87E}"/>
              </a:ext>
            </a:extLst>
          </p:cNvPr>
          <p:cNvSpPr/>
          <p:nvPr/>
        </p:nvSpPr>
        <p:spPr>
          <a:xfrm>
            <a:off x="9730405" y="1455389"/>
            <a:ext cx="940643" cy="1676404"/>
          </a:xfrm>
          <a:prstGeom prst="roundRect">
            <a:avLst>
              <a:gd name="adj" fmla="val 3246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C98A9C2B-8D1E-F441-B46F-65514FFD823D}"/>
              </a:ext>
            </a:extLst>
          </p:cNvPr>
          <p:cNvCxnSpPr>
            <a:cxnSpLocks/>
          </p:cNvCxnSpPr>
          <p:nvPr/>
        </p:nvCxnSpPr>
        <p:spPr>
          <a:xfrm>
            <a:off x="6226421" y="3018537"/>
            <a:ext cx="4444627" cy="0"/>
          </a:xfrm>
          <a:prstGeom prst="line">
            <a:avLst/>
          </a:prstGeom>
          <a:ln w="50800" cap="rnd">
            <a:solidFill>
              <a:srgbClr val="5F97D5">
                <a:alpha val="28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8639A2C7-9B5C-E241-BE59-314760C6586E}"/>
              </a:ext>
            </a:extLst>
          </p:cNvPr>
          <p:cNvCxnSpPr>
            <a:cxnSpLocks/>
          </p:cNvCxnSpPr>
          <p:nvPr/>
        </p:nvCxnSpPr>
        <p:spPr>
          <a:xfrm>
            <a:off x="6653842" y="3018496"/>
            <a:ext cx="1788290" cy="0"/>
          </a:xfrm>
          <a:prstGeom prst="line">
            <a:avLst/>
          </a:prstGeom>
          <a:ln w="50800" cap="rnd">
            <a:solidFill>
              <a:srgbClr val="5F97D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C57CE70-34A6-3342-92C0-71F056CC6CF9}"/>
              </a:ext>
            </a:extLst>
          </p:cNvPr>
          <p:cNvSpPr/>
          <p:nvPr/>
        </p:nvSpPr>
        <p:spPr>
          <a:xfrm>
            <a:off x="6243941" y="1883897"/>
            <a:ext cx="152384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050" b="1" dirty="0">
                <a:solidFill>
                  <a:srgbClr val="647FB9"/>
                </a:solidFill>
              </a:rPr>
              <a:t>Bedroom name is bedroom</a:t>
            </a:r>
            <a:endParaRPr kumimoji="1" lang="ko-KR" altLang="en-US" sz="1050" b="1" dirty="0">
              <a:solidFill>
                <a:srgbClr val="647FB9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6F94AE8-0F13-3C40-99CB-B5E21BD05E25}"/>
              </a:ext>
            </a:extLst>
          </p:cNvPr>
          <p:cNvSpPr/>
          <p:nvPr/>
        </p:nvSpPr>
        <p:spPr>
          <a:xfrm>
            <a:off x="6243940" y="2414700"/>
            <a:ext cx="158959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900" i="1" dirty="0">
                <a:solidFill>
                  <a:schemeClr val="bg1">
                    <a:lumMod val="50000"/>
                  </a:schemeClr>
                </a:solidFill>
              </a:rPr>
              <a:t>Room description is longer than room name. like this ...</a:t>
            </a:r>
            <a:endParaRPr kumimoji="1" lang="ko-KR" altLang="en-US" sz="9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ADCCD8A-EA6E-AF4C-85DA-ECBDA775C1D9}"/>
              </a:ext>
            </a:extLst>
          </p:cNvPr>
          <p:cNvSpPr/>
          <p:nvPr/>
        </p:nvSpPr>
        <p:spPr>
          <a:xfrm>
            <a:off x="8136748" y="1883898"/>
            <a:ext cx="82266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050" b="1" dirty="0">
                <a:solidFill>
                  <a:schemeClr val="bg1">
                    <a:lumMod val="50000"/>
                  </a:schemeClr>
                </a:solidFill>
              </a:rPr>
              <a:t>Bathroom</a:t>
            </a:r>
            <a:endParaRPr kumimoji="1" lang="ko-KR" altLang="en-US" sz="105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BAB5F74-F086-0C49-AA39-C6DE1290A6CF}"/>
              </a:ext>
            </a:extLst>
          </p:cNvPr>
          <p:cNvSpPr/>
          <p:nvPr/>
        </p:nvSpPr>
        <p:spPr>
          <a:xfrm>
            <a:off x="8136748" y="2258009"/>
            <a:ext cx="9044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900" i="1" dirty="0">
                <a:solidFill>
                  <a:schemeClr val="bg1">
                    <a:lumMod val="50000"/>
                  </a:schemeClr>
                </a:solidFill>
              </a:rPr>
              <a:t>Big bathroom</a:t>
            </a:r>
            <a:endParaRPr kumimoji="1" lang="ko-KR" altLang="en-US" sz="9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815A6EB-E41B-EA4B-A27D-9793287BE8C7}"/>
              </a:ext>
            </a:extLst>
          </p:cNvPr>
          <p:cNvSpPr/>
          <p:nvPr/>
        </p:nvSpPr>
        <p:spPr>
          <a:xfrm>
            <a:off x="9906151" y="1883898"/>
            <a:ext cx="59503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050" b="1" dirty="0">
                <a:solidFill>
                  <a:schemeClr val="bg1">
                    <a:lumMod val="50000"/>
                  </a:schemeClr>
                </a:solidFill>
              </a:rPr>
              <a:t>library</a:t>
            </a:r>
            <a:endParaRPr kumimoji="1" lang="ko-KR" altLang="en-US" sz="105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129CC54-7B37-E045-8775-662A4A779481}"/>
              </a:ext>
            </a:extLst>
          </p:cNvPr>
          <p:cNvSpPr/>
          <p:nvPr/>
        </p:nvSpPr>
        <p:spPr>
          <a:xfrm>
            <a:off x="9906151" y="2258009"/>
            <a:ext cx="111440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900" i="1" dirty="0">
                <a:solidFill>
                  <a:schemeClr val="bg1">
                    <a:lumMod val="50000"/>
                  </a:schemeClr>
                </a:solidFill>
              </a:rPr>
              <a:t>Bookshelf, desk, ..</a:t>
            </a:r>
            <a:endParaRPr kumimoji="1" lang="ko-KR" altLang="en-US" sz="9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4BF251A-5A06-9542-B265-BE596F09C5A4}"/>
              </a:ext>
            </a:extLst>
          </p:cNvPr>
          <p:cNvSpPr/>
          <p:nvPr/>
        </p:nvSpPr>
        <p:spPr>
          <a:xfrm>
            <a:off x="1195754" y="834014"/>
            <a:ext cx="9656466" cy="41997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solidFill>
                  <a:schemeClr val="bg1"/>
                </a:solidFill>
              </a:rPr>
              <a:t>DONEXON</a:t>
            </a:r>
          </a:p>
          <a:p>
            <a:pPr algn="ctr"/>
            <a:r>
              <a:rPr kumimoji="1" lang="en-US" altLang="ko-KR" sz="700" dirty="0">
                <a:solidFill>
                  <a:schemeClr val="bg2">
                    <a:lumMod val="90000"/>
                  </a:schemeClr>
                </a:solidFill>
              </a:rPr>
              <a:t>Smart home portal</a:t>
            </a:r>
            <a:endParaRPr kumimoji="1" lang="ko-KR" altLang="en-US" sz="700" dirty="0">
              <a:solidFill>
                <a:schemeClr val="bg2">
                  <a:lumMod val="90000"/>
                </a:schemeClr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8AA72A4-2CEB-F44A-97F7-4EC3CF9EF361}"/>
              </a:ext>
            </a:extLst>
          </p:cNvPr>
          <p:cNvGrpSpPr/>
          <p:nvPr/>
        </p:nvGrpSpPr>
        <p:grpSpPr>
          <a:xfrm>
            <a:off x="1291590" y="987331"/>
            <a:ext cx="173469" cy="113336"/>
            <a:chOff x="564382" y="1065125"/>
            <a:chExt cx="251209" cy="164128"/>
          </a:xfrm>
        </p:grpSpPr>
        <p:cxnSp>
          <p:nvCxnSpPr>
            <p:cNvPr id="5" name="직선 연결선[R] 4">
              <a:extLst>
                <a:ext uri="{FF2B5EF4-FFF2-40B4-BE49-F238E27FC236}">
                  <a16:creationId xmlns:a16="http://schemas.microsoft.com/office/drawing/2014/main" id="{A83565B8-CDD3-0348-8BF2-0F934435B7DC}"/>
                </a:ext>
              </a:extLst>
            </p:cNvPr>
            <p:cNvCxnSpPr>
              <a:cxnSpLocks/>
            </p:cNvCxnSpPr>
            <p:nvPr/>
          </p:nvCxnSpPr>
          <p:spPr>
            <a:xfrm>
              <a:off x="564382" y="1065125"/>
              <a:ext cx="25120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AB0A5177-C1C7-094E-867D-3C56ABC8474A}"/>
                </a:ext>
              </a:extLst>
            </p:cNvPr>
            <p:cNvCxnSpPr>
              <a:cxnSpLocks/>
            </p:cNvCxnSpPr>
            <p:nvPr/>
          </p:nvCxnSpPr>
          <p:spPr>
            <a:xfrm>
              <a:off x="564382" y="1147189"/>
              <a:ext cx="25120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935177AA-1331-D346-91AA-5CD767080485}"/>
                </a:ext>
              </a:extLst>
            </p:cNvPr>
            <p:cNvCxnSpPr>
              <a:cxnSpLocks/>
            </p:cNvCxnSpPr>
            <p:nvPr/>
          </p:nvCxnSpPr>
          <p:spPr>
            <a:xfrm>
              <a:off x="564382" y="1229253"/>
              <a:ext cx="25120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F965DC97-7C9D-3347-873E-74AADFD4E5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4AB8E5"/>
              </a:clrFrom>
              <a:clrTo>
                <a:srgbClr val="4AB8E5">
                  <a:alpha val="0"/>
                </a:srgbClr>
              </a:clrTo>
            </a:clrChange>
          </a:blip>
          <a:srcRect l="18032" t="17954" r="27377" b="26136"/>
          <a:stretch/>
        </p:blipFill>
        <p:spPr>
          <a:xfrm>
            <a:off x="10492740" y="945207"/>
            <a:ext cx="178308" cy="197585"/>
          </a:xfrm>
          <a:prstGeom prst="rect">
            <a:avLst/>
          </a:prstGeom>
        </p:spPr>
      </p:pic>
      <p:sp>
        <p:nvSpPr>
          <p:cNvPr id="46" name="양쪽 모서리가 둥근 사각형 45">
            <a:extLst>
              <a:ext uri="{FF2B5EF4-FFF2-40B4-BE49-F238E27FC236}">
                <a16:creationId xmlns:a16="http://schemas.microsoft.com/office/drawing/2014/main" id="{A4DC5A6A-D5CA-CA40-8A3D-11A61962352D}"/>
              </a:ext>
            </a:extLst>
          </p:cNvPr>
          <p:cNvSpPr/>
          <p:nvPr/>
        </p:nvSpPr>
        <p:spPr>
          <a:xfrm>
            <a:off x="3897540" y="3393119"/>
            <a:ext cx="6954680" cy="56638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5D99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1CCC0A0E-6217-394B-A1A0-119439186614}"/>
              </a:ext>
            </a:extLst>
          </p:cNvPr>
          <p:cNvSpPr/>
          <p:nvPr/>
        </p:nvSpPr>
        <p:spPr>
          <a:xfrm>
            <a:off x="1318605" y="4552093"/>
            <a:ext cx="2301085" cy="1627034"/>
          </a:xfrm>
          <a:prstGeom prst="roundRect">
            <a:avLst>
              <a:gd name="adj" fmla="val 3246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  <a:alpha val="38000"/>
              </a:schemeClr>
            </a:solidFill>
          </a:ln>
          <a:effectLst>
            <a:outerShdw blurRad="38100" dist="25400" dir="3000000" sx="95000" sy="9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27AB9D80-7C33-B64C-AB22-089C02993352}"/>
              </a:ext>
            </a:extLst>
          </p:cNvPr>
          <p:cNvSpPr/>
          <p:nvPr/>
        </p:nvSpPr>
        <p:spPr>
          <a:xfrm>
            <a:off x="1318605" y="3351365"/>
            <a:ext cx="2301085" cy="1017435"/>
          </a:xfrm>
          <a:prstGeom prst="roundRect">
            <a:avLst>
              <a:gd name="adj" fmla="val 3246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  <a:alpha val="38000"/>
              </a:schemeClr>
            </a:solidFill>
          </a:ln>
          <a:effectLst>
            <a:outerShdw blurRad="38100" dist="25400" dir="3000000" sx="95000" sy="9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0053CB2D-1A82-F443-A5D9-F7A72F853404}"/>
              </a:ext>
            </a:extLst>
          </p:cNvPr>
          <p:cNvSpPr/>
          <p:nvPr/>
        </p:nvSpPr>
        <p:spPr>
          <a:xfrm>
            <a:off x="3897540" y="3477906"/>
            <a:ext cx="6773508" cy="3424252"/>
          </a:xfrm>
          <a:prstGeom prst="roundRect">
            <a:avLst>
              <a:gd name="adj" fmla="val 3246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  <a:alpha val="38000"/>
              </a:schemeClr>
            </a:solidFill>
          </a:ln>
          <a:effectLst>
            <a:outerShdw blurRad="38100" dist="25400" dir="3000000" sx="95000" sy="9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3BE44E72-9283-6448-A132-01022E36CB9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30255" y="3561152"/>
            <a:ext cx="539540" cy="407200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623473B0-F47F-2645-8DCF-7386C4F3AF3C}"/>
              </a:ext>
            </a:extLst>
          </p:cNvPr>
          <p:cNvSpPr/>
          <p:nvPr/>
        </p:nvSpPr>
        <p:spPr>
          <a:xfrm>
            <a:off x="4569795" y="3627583"/>
            <a:ext cx="196079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050" b="1" dirty="0">
                <a:solidFill>
                  <a:srgbClr val="647FB9"/>
                </a:solidFill>
              </a:rPr>
              <a:t>Bedroom name is bedroom</a:t>
            </a:r>
            <a:endParaRPr kumimoji="1" lang="ko-KR" altLang="en-US" sz="1050" b="1" dirty="0">
              <a:solidFill>
                <a:srgbClr val="647FB9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9EC8C55-30C4-884B-837D-B6BDAF73DF76}"/>
              </a:ext>
            </a:extLst>
          </p:cNvPr>
          <p:cNvSpPr/>
          <p:nvPr/>
        </p:nvSpPr>
        <p:spPr>
          <a:xfrm>
            <a:off x="4030255" y="4001313"/>
            <a:ext cx="464949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900" i="1" dirty="0">
                <a:solidFill>
                  <a:schemeClr val="bg1">
                    <a:lumMod val="50000"/>
                  </a:schemeClr>
                </a:solidFill>
              </a:rPr>
              <a:t>Room description is longer than room name. like this ...</a:t>
            </a:r>
            <a:endParaRPr kumimoji="1" lang="ko-KR" altLang="en-US" sz="900" i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13458EA6-4A1B-FB42-9012-86694C1FD319}"/>
              </a:ext>
            </a:extLst>
          </p:cNvPr>
          <p:cNvCxnSpPr>
            <a:cxnSpLocks/>
          </p:cNvCxnSpPr>
          <p:nvPr/>
        </p:nvCxnSpPr>
        <p:spPr>
          <a:xfrm>
            <a:off x="4007051" y="3959350"/>
            <a:ext cx="443508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40417B4-E44B-5344-82EC-598163BFCD80}"/>
              </a:ext>
            </a:extLst>
          </p:cNvPr>
          <p:cNvSpPr txBox="1"/>
          <p:nvPr/>
        </p:nvSpPr>
        <p:spPr>
          <a:xfrm>
            <a:off x="8676288" y="3560302"/>
            <a:ext cx="1784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solidFill>
                  <a:schemeClr val="bg1">
                    <a:lumMod val="50000"/>
                  </a:schemeClr>
                </a:solidFill>
              </a:rPr>
              <a:t>25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℃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kumimoji="1" lang="en-US" altLang="ko-KR" sz="2800" dirty="0">
                <a:solidFill>
                  <a:schemeClr val="bg1">
                    <a:lumMod val="50000"/>
                  </a:schemeClr>
                </a:solidFill>
              </a:rPr>
              <a:t>30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%</a:t>
            </a:r>
            <a:endParaRPr kumimoji="1"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55A3A795-607E-C04F-90DF-1B19ACF20829}"/>
              </a:ext>
            </a:extLst>
          </p:cNvPr>
          <p:cNvCxnSpPr/>
          <p:nvPr/>
        </p:nvCxnSpPr>
        <p:spPr>
          <a:xfrm>
            <a:off x="4007051" y="4368800"/>
            <a:ext cx="657484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85FCBB0E-1206-6947-A340-7BBA0A7F1574}"/>
              </a:ext>
            </a:extLst>
          </p:cNvPr>
          <p:cNvCxnSpPr>
            <a:cxnSpLocks/>
          </p:cNvCxnSpPr>
          <p:nvPr/>
        </p:nvCxnSpPr>
        <p:spPr>
          <a:xfrm flipV="1">
            <a:off x="9566498" y="3582677"/>
            <a:ext cx="0" cy="47847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481D724B-D20D-A54D-AE51-0492D96F701C}"/>
              </a:ext>
            </a:extLst>
          </p:cNvPr>
          <p:cNvSpPr txBox="1"/>
          <p:nvPr/>
        </p:nvSpPr>
        <p:spPr>
          <a:xfrm>
            <a:off x="8740382" y="4102154"/>
            <a:ext cx="14991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600" dirty="0">
                <a:solidFill>
                  <a:schemeClr val="bg1">
                    <a:lumMod val="85000"/>
                  </a:schemeClr>
                </a:solidFill>
              </a:rPr>
              <a:t>TEMPERATURE                HUMIDITY</a:t>
            </a:r>
            <a:endParaRPr kumimoji="1" lang="ko-KR" altLang="en-US" sz="6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25C96CB3-07C8-8443-8C6B-7AB9A0593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0255" y="4505456"/>
            <a:ext cx="1539926" cy="124979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E4C5AE49-C738-9D49-95AE-90DEC8E72E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0557" y="4505456"/>
            <a:ext cx="1539926" cy="1249795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119CD305-5FE4-344C-AB16-3FC9755443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0859" y="4505456"/>
            <a:ext cx="1539926" cy="1272113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75F109A6-6F45-F740-A14D-7CC56FBD26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1162" y="4505456"/>
            <a:ext cx="1539926" cy="1249795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EBA793DB-98DA-3848-AE34-6E08DB0AD4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30255" y="5935256"/>
            <a:ext cx="1539926" cy="1249795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572FDF1D-90F0-E14D-831B-63CDBDFCA5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90557" y="5935256"/>
            <a:ext cx="1539926" cy="1249795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3088C5F7-8A96-5241-9C54-31596578B6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50859" y="5935256"/>
            <a:ext cx="1539926" cy="124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694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>
            <a:extLst>
              <a:ext uri="{FF2B5EF4-FFF2-40B4-BE49-F238E27FC236}">
                <a16:creationId xmlns:a16="http://schemas.microsoft.com/office/drawing/2014/main" id="{6FC5B316-C215-3B4A-BD32-751E11CDA705}"/>
              </a:ext>
            </a:extLst>
          </p:cNvPr>
          <p:cNvSpPr/>
          <p:nvPr/>
        </p:nvSpPr>
        <p:spPr>
          <a:xfrm>
            <a:off x="3897539" y="1430203"/>
            <a:ext cx="1542858" cy="598650"/>
          </a:xfrm>
          <a:custGeom>
            <a:avLst/>
            <a:gdLst>
              <a:gd name="connsiteX0" fmla="*/ 438912 w 749808"/>
              <a:gd name="connsiteY0" fmla="*/ 0 h 2066544"/>
              <a:gd name="connsiteX1" fmla="*/ 182880 w 749808"/>
              <a:gd name="connsiteY1" fmla="*/ 0 h 2066544"/>
              <a:gd name="connsiteX2" fmla="*/ 0 w 749808"/>
              <a:gd name="connsiteY2" fmla="*/ 237744 h 2066544"/>
              <a:gd name="connsiteX3" fmla="*/ 256032 w 749808"/>
              <a:gd name="connsiteY3" fmla="*/ 237744 h 2066544"/>
              <a:gd name="connsiteX4" fmla="*/ 246888 w 749808"/>
              <a:gd name="connsiteY4" fmla="*/ 2057400 h 2066544"/>
              <a:gd name="connsiteX5" fmla="*/ 749808 w 749808"/>
              <a:gd name="connsiteY5" fmla="*/ 2066544 h 2066544"/>
              <a:gd name="connsiteX0" fmla="*/ 2359152 w 2359152"/>
              <a:gd name="connsiteY0" fmla="*/ 0 h 2066544"/>
              <a:gd name="connsiteX1" fmla="*/ 182880 w 2359152"/>
              <a:gd name="connsiteY1" fmla="*/ 0 h 2066544"/>
              <a:gd name="connsiteX2" fmla="*/ 0 w 2359152"/>
              <a:gd name="connsiteY2" fmla="*/ 237744 h 2066544"/>
              <a:gd name="connsiteX3" fmla="*/ 256032 w 2359152"/>
              <a:gd name="connsiteY3" fmla="*/ 237744 h 2066544"/>
              <a:gd name="connsiteX4" fmla="*/ 246888 w 2359152"/>
              <a:gd name="connsiteY4" fmla="*/ 2057400 h 2066544"/>
              <a:gd name="connsiteX5" fmla="*/ 749808 w 2359152"/>
              <a:gd name="connsiteY5" fmla="*/ 2066544 h 2066544"/>
              <a:gd name="connsiteX0" fmla="*/ 2359152 w 2359152"/>
              <a:gd name="connsiteY0" fmla="*/ 0 h 2057400"/>
              <a:gd name="connsiteX1" fmla="*/ 182880 w 2359152"/>
              <a:gd name="connsiteY1" fmla="*/ 0 h 2057400"/>
              <a:gd name="connsiteX2" fmla="*/ 0 w 2359152"/>
              <a:gd name="connsiteY2" fmla="*/ 237744 h 2057400"/>
              <a:gd name="connsiteX3" fmla="*/ 256032 w 2359152"/>
              <a:gd name="connsiteY3" fmla="*/ 237744 h 2057400"/>
              <a:gd name="connsiteX4" fmla="*/ 246888 w 2359152"/>
              <a:gd name="connsiteY4" fmla="*/ 2057400 h 2057400"/>
              <a:gd name="connsiteX5" fmla="*/ 740664 w 2359152"/>
              <a:gd name="connsiteY5" fmla="*/ 2048256 h 2057400"/>
              <a:gd name="connsiteX0" fmla="*/ 2359152 w 2359152"/>
              <a:gd name="connsiteY0" fmla="*/ 0 h 2066544"/>
              <a:gd name="connsiteX1" fmla="*/ 182880 w 2359152"/>
              <a:gd name="connsiteY1" fmla="*/ 0 h 2066544"/>
              <a:gd name="connsiteX2" fmla="*/ 0 w 2359152"/>
              <a:gd name="connsiteY2" fmla="*/ 237744 h 2066544"/>
              <a:gd name="connsiteX3" fmla="*/ 256032 w 2359152"/>
              <a:gd name="connsiteY3" fmla="*/ 237744 h 2066544"/>
              <a:gd name="connsiteX4" fmla="*/ 246888 w 2359152"/>
              <a:gd name="connsiteY4" fmla="*/ 2057400 h 2066544"/>
              <a:gd name="connsiteX5" fmla="*/ 704088 w 2359152"/>
              <a:gd name="connsiteY5" fmla="*/ 2066544 h 2066544"/>
              <a:gd name="connsiteX0" fmla="*/ 2359152 w 2359152"/>
              <a:gd name="connsiteY0" fmla="*/ 0 h 2066544"/>
              <a:gd name="connsiteX1" fmla="*/ 182880 w 2359152"/>
              <a:gd name="connsiteY1" fmla="*/ 0 h 2066544"/>
              <a:gd name="connsiteX2" fmla="*/ 0 w 2359152"/>
              <a:gd name="connsiteY2" fmla="*/ 237744 h 2066544"/>
              <a:gd name="connsiteX3" fmla="*/ 256032 w 2359152"/>
              <a:gd name="connsiteY3" fmla="*/ 237744 h 2066544"/>
              <a:gd name="connsiteX4" fmla="*/ 246888 w 2359152"/>
              <a:gd name="connsiteY4" fmla="*/ 2057400 h 2066544"/>
              <a:gd name="connsiteX5" fmla="*/ 694944 w 2359152"/>
              <a:gd name="connsiteY5" fmla="*/ 2066544 h 2066544"/>
              <a:gd name="connsiteX0" fmla="*/ 2359152 w 2359152"/>
              <a:gd name="connsiteY0" fmla="*/ 0 h 2066544"/>
              <a:gd name="connsiteX1" fmla="*/ 182880 w 2359152"/>
              <a:gd name="connsiteY1" fmla="*/ 0 h 2066544"/>
              <a:gd name="connsiteX2" fmla="*/ 0 w 2359152"/>
              <a:gd name="connsiteY2" fmla="*/ 237744 h 2066544"/>
              <a:gd name="connsiteX3" fmla="*/ 256032 w 2359152"/>
              <a:gd name="connsiteY3" fmla="*/ 237744 h 2066544"/>
              <a:gd name="connsiteX4" fmla="*/ 277500 w 2359152"/>
              <a:gd name="connsiteY4" fmla="*/ 882807 h 2066544"/>
              <a:gd name="connsiteX5" fmla="*/ 694944 w 2359152"/>
              <a:gd name="connsiteY5" fmla="*/ 2066544 h 2066544"/>
              <a:gd name="connsiteX0" fmla="*/ 2359152 w 2359152"/>
              <a:gd name="connsiteY0" fmla="*/ 0 h 883370"/>
              <a:gd name="connsiteX1" fmla="*/ 182880 w 2359152"/>
              <a:gd name="connsiteY1" fmla="*/ 0 h 883370"/>
              <a:gd name="connsiteX2" fmla="*/ 0 w 2359152"/>
              <a:gd name="connsiteY2" fmla="*/ 237744 h 883370"/>
              <a:gd name="connsiteX3" fmla="*/ 256032 w 2359152"/>
              <a:gd name="connsiteY3" fmla="*/ 237744 h 883370"/>
              <a:gd name="connsiteX4" fmla="*/ 277500 w 2359152"/>
              <a:gd name="connsiteY4" fmla="*/ 882807 h 883370"/>
              <a:gd name="connsiteX5" fmla="*/ 751796 w 2359152"/>
              <a:gd name="connsiteY5" fmla="*/ 878452 h 883370"/>
              <a:gd name="connsiteX0" fmla="*/ 2359152 w 2359152"/>
              <a:gd name="connsiteY0" fmla="*/ 0 h 878452"/>
              <a:gd name="connsiteX1" fmla="*/ 182880 w 2359152"/>
              <a:gd name="connsiteY1" fmla="*/ 0 h 878452"/>
              <a:gd name="connsiteX2" fmla="*/ 0 w 2359152"/>
              <a:gd name="connsiteY2" fmla="*/ 237744 h 878452"/>
              <a:gd name="connsiteX3" fmla="*/ 256032 w 2359152"/>
              <a:gd name="connsiteY3" fmla="*/ 237744 h 878452"/>
              <a:gd name="connsiteX4" fmla="*/ 233768 w 2359152"/>
              <a:gd name="connsiteY4" fmla="*/ 734296 h 878452"/>
              <a:gd name="connsiteX5" fmla="*/ 751796 w 2359152"/>
              <a:gd name="connsiteY5" fmla="*/ 878452 h 878452"/>
              <a:gd name="connsiteX0" fmla="*/ 2359152 w 2359152"/>
              <a:gd name="connsiteY0" fmla="*/ 0 h 734454"/>
              <a:gd name="connsiteX1" fmla="*/ 182880 w 2359152"/>
              <a:gd name="connsiteY1" fmla="*/ 0 h 734454"/>
              <a:gd name="connsiteX2" fmla="*/ 0 w 2359152"/>
              <a:gd name="connsiteY2" fmla="*/ 237744 h 734454"/>
              <a:gd name="connsiteX3" fmla="*/ 256032 w 2359152"/>
              <a:gd name="connsiteY3" fmla="*/ 237744 h 734454"/>
              <a:gd name="connsiteX4" fmla="*/ 233768 w 2359152"/>
              <a:gd name="connsiteY4" fmla="*/ 734296 h 734454"/>
              <a:gd name="connsiteX5" fmla="*/ 786783 w 2359152"/>
              <a:gd name="connsiteY5" fmla="*/ 698438 h 734454"/>
              <a:gd name="connsiteX0" fmla="*/ 2359152 w 2359152"/>
              <a:gd name="connsiteY0" fmla="*/ 0 h 729972"/>
              <a:gd name="connsiteX1" fmla="*/ 182880 w 2359152"/>
              <a:gd name="connsiteY1" fmla="*/ 0 h 729972"/>
              <a:gd name="connsiteX2" fmla="*/ 0 w 2359152"/>
              <a:gd name="connsiteY2" fmla="*/ 237744 h 729972"/>
              <a:gd name="connsiteX3" fmla="*/ 256032 w 2359152"/>
              <a:gd name="connsiteY3" fmla="*/ 237744 h 729972"/>
              <a:gd name="connsiteX4" fmla="*/ 255633 w 2359152"/>
              <a:gd name="connsiteY4" fmla="*/ 729796 h 729972"/>
              <a:gd name="connsiteX5" fmla="*/ 786783 w 2359152"/>
              <a:gd name="connsiteY5" fmla="*/ 698438 h 729972"/>
              <a:gd name="connsiteX0" fmla="*/ 2359152 w 2359152"/>
              <a:gd name="connsiteY0" fmla="*/ 0 h 730692"/>
              <a:gd name="connsiteX1" fmla="*/ 182880 w 2359152"/>
              <a:gd name="connsiteY1" fmla="*/ 0 h 730692"/>
              <a:gd name="connsiteX2" fmla="*/ 0 w 2359152"/>
              <a:gd name="connsiteY2" fmla="*/ 237744 h 730692"/>
              <a:gd name="connsiteX3" fmla="*/ 256032 w 2359152"/>
              <a:gd name="connsiteY3" fmla="*/ 237744 h 730692"/>
              <a:gd name="connsiteX4" fmla="*/ 255633 w 2359152"/>
              <a:gd name="connsiteY4" fmla="*/ 729796 h 730692"/>
              <a:gd name="connsiteX5" fmla="*/ 791156 w 2359152"/>
              <a:gd name="connsiteY5" fmla="*/ 729940 h 730692"/>
              <a:gd name="connsiteX0" fmla="*/ 2359152 w 2359152"/>
              <a:gd name="connsiteY0" fmla="*/ 0 h 730692"/>
              <a:gd name="connsiteX1" fmla="*/ 182880 w 2359152"/>
              <a:gd name="connsiteY1" fmla="*/ 0 h 730692"/>
              <a:gd name="connsiteX2" fmla="*/ 0 w 2359152"/>
              <a:gd name="connsiteY2" fmla="*/ 237744 h 730692"/>
              <a:gd name="connsiteX3" fmla="*/ 256032 w 2359152"/>
              <a:gd name="connsiteY3" fmla="*/ 237744 h 730692"/>
              <a:gd name="connsiteX4" fmla="*/ 255633 w 2359152"/>
              <a:gd name="connsiteY4" fmla="*/ 729796 h 730692"/>
              <a:gd name="connsiteX5" fmla="*/ 699317 w 2359152"/>
              <a:gd name="connsiteY5" fmla="*/ 729940 h 730692"/>
              <a:gd name="connsiteX0" fmla="*/ 1834360 w 1834360"/>
              <a:gd name="connsiteY0" fmla="*/ 9002 h 730692"/>
              <a:gd name="connsiteX1" fmla="*/ 182880 w 1834360"/>
              <a:gd name="connsiteY1" fmla="*/ 0 h 730692"/>
              <a:gd name="connsiteX2" fmla="*/ 0 w 1834360"/>
              <a:gd name="connsiteY2" fmla="*/ 237744 h 730692"/>
              <a:gd name="connsiteX3" fmla="*/ 256032 w 1834360"/>
              <a:gd name="connsiteY3" fmla="*/ 237744 h 730692"/>
              <a:gd name="connsiteX4" fmla="*/ 255633 w 1834360"/>
              <a:gd name="connsiteY4" fmla="*/ 729796 h 730692"/>
              <a:gd name="connsiteX5" fmla="*/ 699317 w 1834360"/>
              <a:gd name="connsiteY5" fmla="*/ 729940 h 730692"/>
              <a:gd name="connsiteX0" fmla="*/ 1829987 w 1829987"/>
              <a:gd name="connsiteY0" fmla="*/ 0 h 744193"/>
              <a:gd name="connsiteX1" fmla="*/ 182880 w 1829987"/>
              <a:gd name="connsiteY1" fmla="*/ 13501 h 744193"/>
              <a:gd name="connsiteX2" fmla="*/ 0 w 1829987"/>
              <a:gd name="connsiteY2" fmla="*/ 251245 h 744193"/>
              <a:gd name="connsiteX3" fmla="*/ 256032 w 1829987"/>
              <a:gd name="connsiteY3" fmla="*/ 251245 h 744193"/>
              <a:gd name="connsiteX4" fmla="*/ 255633 w 1829987"/>
              <a:gd name="connsiteY4" fmla="*/ 743297 h 744193"/>
              <a:gd name="connsiteX5" fmla="*/ 699317 w 1829987"/>
              <a:gd name="connsiteY5" fmla="*/ 743441 h 744193"/>
              <a:gd name="connsiteX0" fmla="*/ 1829987 w 1829987"/>
              <a:gd name="connsiteY0" fmla="*/ 9001 h 730692"/>
              <a:gd name="connsiteX1" fmla="*/ 182880 w 1829987"/>
              <a:gd name="connsiteY1" fmla="*/ 0 h 730692"/>
              <a:gd name="connsiteX2" fmla="*/ 0 w 1829987"/>
              <a:gd name="connsiteY2" fmla="*/ 237744 h 730692"/>
              <a:gd name="connsiteX3" fmla="*/ 256032 w 1829987"/>
              <a:gd name="connsiteY3" fmla="*/ 237744 h 730692"/>
              <a:gd name="connsiteX4" fmla="*/ 255633 w 1829987"/>
              <a:gd name="connsiteY4" fmla="*/ 729796 h 730692"/>
              <a:gd name="connsiteX5" fmla="*/ 699317 w 1829987"/>
              <a:gd name="connsiteY5" fmla="*/ 729940 h 73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9987" h="730692">
                <a:moveTo>
                  <a:pt x="1829987" y="9001"/>
                </a:moveTo>
                <a:lnTo>
                  <a:pt x="182880" y="0"/>
                </a:lnTo>
                <a:lnTo>
                  <a:pt x="0" y="237744"/>
                </a:lnTo>
                <a:lnTo>
                  <a:pt x="256032" y="237744"/>
                </a:lnTo>
                <a:lnTo>
                  <a:pt x="255633" y="729796"/>
                </a:lnTo>
                <a:cubicBezTo>
                  <a:pt x="404985" y="732844"/>
                  <a:pt x="549965" y="726892"/>
                  <a:pt x="699317" y="729940"/>
                </a:cubicBezTo>
              </a:path>
            </a:pathLst>
          </a:custGeom>
          <a:noFill/>
          <a:ln w="63500" cmpd="sng">
            <a:solidFill>
              <a:schemeClr val="accent5">
                <a:lumMod val="75000"/>
              </a:schemeClr>
            </a:solidFill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D8645D7-80FA-5344-A15E-FB339BE6D16E}"/>
              </a:ext>
            </a:extLst>
          </p:cNvPr>
          <p:cNvSpPr/>
          <p:nvPr/>
        </p:nvSpPr>
        <p:spPr>
          <a:xfrm>
            <a:off x="3800475" y="1347788"/>
            <a:ext cx="828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11B0AC2-A7A6-1741-98D0-7EDA2DF8D807}"/>
              </a:ext>
            </a:extLst>
          </p:cNvPr>
          <p:cNvSpPr/>
          <p:nvPr/>
        </p:nvSpPr>
        <p:spPr>
          <a:xfrm>
            <a:off x="4725540" y="1347788"/>
            <a:ext cx="828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FFC9A5-5D33-B24D-B4B6-98C84132F123}"/>
              </a:ext>
            </a:extLst>
          </p:cNvPr>
          <p:cNvSpPr/>
          <p:nvPr/>
        </p:nvSpPr>
        <p:spPr>
          <a:xfrm>
            <a:off x="3800475" y="1791078"/>
            <a:ext cx="828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4185D27-D71E-CD4D-834C-20AE508A5882}"/>
              </a:ext>
            </a:extLst>
          </p:cNvPr>
          <p:cNvSpPr/>
          <p:nvPr/>
        </p:nvSpPr>
        <p:spPr>
          <a:xfrm>
            <a:off x="4725540" y="1791078"/>
            <a:ext cx="828000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5435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125B085-A427-6A47-90B4-5145182AC2F7}"/>
              </a:ext>
            </a:extLst>
          </p:cNvPr>
          <p:cNvSpPr/>
          <p:nvPr/>
        </p:nvSpPr>
        <p:spPr>
          <a:xfrm>
            <a:off x="565409" y="414546"/>
            <a:ext cx="2556000" cy="21296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CBCC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5B0C367-15DE-FE43-A4B8-268D8780DB2D}"/>
              </a:ext>
            </a:extLst>
          </p:cNvPr>
          <p:cNvSpPr/>
          <p:nvPr/>
        </p:nvSpPr>
        <p:spPr>
          <a:xfrm>
            <a:off x="583409" y="429002"/>
            <a:ext cx="2520000" cy="1656000"/>
          </a:xfrm>
          <a:prstGeom prst="roundRect">
            <a:avLst>
              <a:gd name="adj" fmla="val 0"/>
            </a:avLst>
          </a:prstGeom>
          <a:solidFill>
            <a:srgbClr val="F3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40AE26-7056-1643-B349-45251D26C0F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8470" y="896112"/>
            <a:ext cx="789878" cy="7898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170B6E7-6134-884D-A805-54F055F41E1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8445" y="453108"/>
            <a:ext cx="685800" cy="431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5E797A-E2CD-C14B-930C-E5470A3F78EC}"/>
              </a:ext>
            </a:extLst>
          </p:cNvPr>
          <p:cNvSpPr txBox="1"/>
          <p:nvPr/>
        </p:nvSpPr>
        <p:spPr>
          <a:xfrm>
            <a:off x="2356900" y="1759313"/>
            <a:ext cx="801823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30 </a:t>
            </a:r>
            <a:r>
              <a:rPr kumimoji="1" lang="en-US" altLang="ko-KR" sz="1400" b="1" dirty="0" err="1"/>
              <a:t>mW</a:t>
            </a:r>
            <a:endParaRPr kumimoji="1" lang="ko-KR" altLang="en-US" sz="1400" b="1" dirty="0"/>
          </a:p>
        </p:txBody>
      </p:sp>
      <p:pic>
        <p:nvPicPr>
          <p:cNvPr id="14" name="그래픽 13" descr="가득 찬 배터리">
            <a:extLst>
              <a:ext uri="{FF2B5EF4-FFF2-40B4-BE49-F238E27FC236}">
                <a16:creationId xmlns:a16="http://schemas.microsoft.com/office/drawing/2014/main" id="{0563C3B9-D5E6-A34C-95C3-A2CCC9E0F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6547" y="453108"/>
            <a:ext cx="294696" cy="2946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7814B1-0033-0143-8945-2A8E98F91979}"/>
              </a:ext>
            </a:extLst>
          </p:cNvPr>
          <p:cNvSpPr txBox="1"/>
          <p:nvPr/>
        </p:nvSpPr>
        <p:spPr>
          <a:xfrm>
            <a:off x="2761192" y="477345"/>
            <a:ext cx="433132" cy="24622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50%</a:t>
            </a:r>
            <a:endParaRPr kumimoji="1" lang="ko-KR" altLang="en-US" sz="1000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82B8161-2FB8-BF40-94F7-7EE1ADB372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870" t="39410"/>
          <a:stretch/>
        </p:blipFill>
        <p:spPr>
          <a:xfrm>
            <a:off x="6190948" y="2730015"/>
            <a:ext cx="6001052" cy="400267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FC90ACD-E72A-8B4F-8BC9-6E0A5FF98CCC}"/>
              </a:ext>
            </a:extLst>
          </p:cNvPr>
          <p:cNvSpPr txBox="1"/>
          <p:nvPr/>
        </p:nvSpPr>
        <p:spPr>
          <a:xfrm>
            <a:off x="1422011" y="2167557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Smart Plug</a:t>
            </a:r>
            <a:endParaRPr kumimoji="1" lang="ko-KR" altLang="en-US" sz="1200" dirty="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86F107CA-DC1A-2848-8A49-4650962102E5}"/>
              </a:ext>
            </a:extLst>
          </p:cNvPr>
          <p:cNvSpPr/>
          <p:nvPr/>
        </p:nvSpPr>
        <p:spPr>
          <a:xfrm>
            <a:off x="3466491" y="414546"/>
            <a:ext cx="2556000" cy="21296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CBCC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77BBAF16-4FD9-2A42-90AB-380CAA6AA10F}"/>
              </a:ext>
            </a:extLst>
          </p:cNvPr>
          <p:cNvSpPr/>
          <p:nvPr/>
        </p:nvSpPr>
        <p:spPr>
          <a:xfrm>
            <a:off x="3484491" y="429002"/>
            <a:ext cx="2520000" cy="1656000"/>
          </a:xfrm>
          <a:prstGeom prst="roundRect">
            <a:avLst>
              <a:gd name="adj" fmla="val 0"/>
            </a:avLst>
          </a:prstGeom>
          <a:solidFill>
            <a:srgbClr val="F3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A52CF90F-D6DE-BB4D-B476-C65C270E151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9552" y="896112"/>
            <a:ext cx="789878" cy="78987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ED04118-CAE2-F24B-9CB5-5D83867B4B90}"/>
              </a:ext>
            </a:extLst>
          </p:cNvPr>
          <p:cNvSpPr txBox="1"/>
          <p:nvPr/>
        </p:nvSpPr>
        <p:spPr>
          <a:xfrm>
            <a:off x="5257982" y="1759313"/>
            <a:ext cx="670376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30 ml</a:t>
            </a:r>
            <a:endParaRPr kumimoji="1" lang="ko-KR" altLang="en-US" sz="1400" b="1" dirty="0"/>
          </a:p>
        </p:txBody>
      </p:sp>
      <p:pic>
        <p:nvPicPr>
          <p:cNvPr id="46" name="그래픽 45" descr="가득 찬 배터리">
            <a:extLst>
              <a:ext uri="{FF2B5EF4-FFF2-40B4-BE49-F238E27FC236}">
                <a16:creationId xmlns:a16="http://schemas.microsoft.com/office/drawing/2014/main" id="{5CCBC6A1-F419-F748-B379-98CDDB57B6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97629" y="453108"/>
            <a:ext cx="294696" cy="29469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9856C23-8182-3840-B457-7705A9AE4B02}"/>
              </a:ext>
            </a:extLst>
          </p:cNvPr>
          <p:cNvSpPr txBox="1"/>
          <p:nvPr/>
        </p:nvSpPr>
        <p:spPr>
          <a:xfrm>
            <a:off x="5662274" y="477345"/>
            <a:ext cx="433132" cy="24622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50%</a:t>
            </a:r>
            <a:endParaRPr kumimoji="1" lang="ko-KR" altLang="en-US" sz="10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FC206DB-80E1-A746-9B82-9500FC6AD0DC}"/>
              </a:ext>
            </a:extLst>
          </p:cNvPr>
          <p:cNvSpPr txBox="1"/>
          <p:nvPr/>
        </p:nvSpPr>
        <p:spPr>
          <a:xfrm>
            <a:off x="4323093" y="2167557"/>
            <a:ext cx="10101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Smart Valve</a:t>
            </a:r>
            <a:endParaRPr kumimoji="1" lang="ko-KR" altLang="en-US" sz="1200" dirty="0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C8B18BE8-2F3C-704F-A866-FDA94E8600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827053" y="1076213"/>
            <a:ext cx="1659947" cy="357632"/>
          </a:xfrm>
          <a:prstGeom prst="rect">
            <a:avLst/>
          </a:prstGeom>
        </p:spPr>
      </p:pic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5288889-75E7-4E4D-8F9C-3D501B3CA707}"/>
              </a:ext>
            </a:extLst>
          </p:cNvPr>
          <p:cNvSpPr/>
          <p:nvPr/>
        </p:nvSpPr>
        <p:spPr>
          <a:xfrm>
            <a:off x="565409" y="3386583"/>
            <a:ext cx="2556000" cy="21296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CBCC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B96DB0-9684-4D4C-9376-CC631D4E900E}"/>
              </a:ext>
            </a:extLst>
          </p:cNvPr>
          <p:cNvSpPr/>
          <p:nvPr/>
        </p:nvSpPr>
        <p:spPr>
          <a:xfrm>
            <a:off x="583409" y="3401039"/>
            <a:ext cx="2520000" cy="1656000"/>
          </a:xfrm>
          <a:prstGeom prst="roundRect">
            <a:avLst>
              <a:gd name="adj" fmla="val 0"/>
            </a:avLst>
          </a:prstGeom>
          <a:solidFill>
            <a:srgbClr val="F3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FE926C66-CC7B-D54F-B6E7-371E4D8053E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8470" y="3868149"/>
            <a:ext cx="789878" cy="789878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5794C7B-61FF-F94F-BDF1-4F0B3FFD9E0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8445" y="3425145"/>
            <a:ext cx="685800" cy="43180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CA36D72A-F273-0045-B124-234EBB25D30D}"/>
              </a:ext>
            </a:extLst>
          </p:cNvPr>
          <p:cNvSpPr txBox="1"/>
          <p:nvPr/>
        </p:nvSpPr>
        <p:spPr>
          <a:xfrm>
            <a:off x="2356900" y="4731350"/>
            <a:ext cx="801823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30 </a:t>
            </a:r>
            <a:r>
              <a:rPr kumimoji="1" lang="en-US" altLang="ko-KR" sz="1400" b="1" dirty="0" err="1"/>
              <a:t>mW</a:t>
            </a:r>
            <a:endParaRPr kumimoji="1" lang="ko-KR" altLang="en-US" sz="1400" b="1" dirty="0"/>
          </a:p>
        </p:txBody>
      </p:sp>
      <p:pic>
        <p:nvPicPr>
          <p:cNvPr id="55" name="그래픽 54" descr="가득 찬 배터리">
            <a:extLst>
              <a:ext uri="{FF2B5EF4-FFF2-40B4-BE49-F238E27FC236}">
                <a16:creationId xmlns:a16="http://schemas.microsoft.com/office/drawing/2014/main" id="{C2C27102-9A6A-7047-B1A4-67908B249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6547" y="3425145"/>
            <a:ext cx="294696" cy="294696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64A16A8F-D680-6046-B740-E9FB6F7E6C9F}"/>
              </a:ext>
            </a:extLst>
          </p:cNvPr>
          <p:cNvSpPr txBox="1"/>
          <p:nvPr/>
        </p:nvSpPr>
        <p:spPr>
          <a:xfrm>
            <a:off x="2761192" y="3449382"/>
            <a:ext cx="433132" cy="24622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50%</a:t>
            </a:r>
            <a:endParaRPr kumimoji="1" lang="ko-KR" altLang="en-US" sz="1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80AF00D-E9BC-4D4E-B1A2-965B6F2C2EC2}"/>
              </a:ext>
            </a:extLst>
          </p:cNvPr>
          <p:cNvSpPr txBox="1"/>
          <p:nvPr/>
        </p:nvSpPr>
        <p:spPr>
          <a:xfrm>
            <a:off x="1422011" y="5139594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Smart Plug</a:t>
            </a:r>
            <a:endParaRPr kumimoji="1" lang="ko-KR" altLang="en-US" sz="1200" dirty="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61DE0A61-1E3F-9149-90DE-9C4554B6A177}"/>
              </a:ext>
            </a:extLst>
          </p:cNvPr>
          <p:cNvSpPr/>
          <p:nvPr/>
        </p:nvSpPr>
        <p:spPr>
          <a:xfrm>
            <a:off x="584069" y="5077895"/>
            <a:ext cx="2520000" cy="438364"/>
          </a:xfrm>
          <a:prstGeom prst="roundRect">
            <a:avLst>
              <a:gd name="adj" fmla="val 0"/>
            </a:avLst>
          </a:prstGeom>
          <a:solidFill>
            <a:srgbClr val="F3F5F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412E53FE-A9E8-1842-8F4B-8D7BD4C833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3921" y="5158668"/>
            <a:ext cx="257925" cy="257925"/>
          </a:xfrm>
          <a:prstGeom prst="rect">
            <a:avLst/>
          </a:prstGeom>
        </p:spPr>
      </p:pic>
      <p:sp>
        <p:nvSpPr>
          <p:cNvPr id="60" name="타원 59">
            <a:extLst>
              <a:ext uri="{FF2B5EF4-FFF2-40B4-BE49-F238E27FC236}">
                <a16:creationId xmlns:a16="http://schemas.microsoft.com/office/drawing/2014/main" id="{4B001299-B88E-8040-BBAC-1E81ADD495F7}"/>
              </a:ext>
            </a:extLst>
          </p:cNvPr>
          <p:cNvSpPr/>
          <p:nvPr/>
        </p:nvSpPr>
        <p:spPr>
          <a:xfrm>
            <a:off x="2380928" y="5158668"/>
            <a:ext cx="252000" cy="252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tx1"/>
                </a:solidFill>
              </a:rPr>
              <a:t>i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946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7EFEB90-09C7-2843-82A8-7FD74DF67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86A848B-6662-1545-A59D-52ABA2E06049}"/>
              </a:ext>
            </a:extLst>
          </p:cNvPr>
          <p:cNvSpPr/>
          <p:nvPr/>
        </p:nvSpPr>
        <p:spPr>
          <a:xfrm>
            <a:off x="4438184" y="2743200"/>
            <a:ext cx="2085279" cy="2029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55752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3DB5892-7E49-6844-BDDA-599ECA313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712" y="0"/>
            <a:ext cx="9148956" cy="686171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7D9BE46-E359-CD4B-84D2-76AB6666824F}"/>
              </a:ext>
            </a:extLst>
          </p:cNvPr>
          <p:cNvSpPr/>
          <p:nvPr/>
        </p:nvSpPr>
        <p:spPr>
          <a:xfrm flipH="1">
            <a:off x="6991814" y="334538"/>
            <a:ext cx="2453267" cy="6055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94152CB-51A0-A84F-B60C-26B2B7E7472A}"/>
              </a:ext>
            </a:extLst>
          </p:cNvPr>
          <p:cNvSpPr/>
          <p:nvPr/>
        </p:nvSpPr>
        <p:spPr>
          <a:xfrm flipH="1">
            <a:off x="888379" y="334537"/>
            <a:ext cx="1955181" cy="61443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EC080BB-92E2-A54A-A99E-0E12BBED79FC}"/>
              </a:ext>
            </a:extLst>
          </p:cNvPr>
          <p:cNvSpPr/>
          <p:nvPr/>
        </p:nvSpPr>
        <p:spPr>
          <a:xfrm flipH="1">
            <a:off x="2962504" y="4739268"/>
            <a:ext cx="3895495" cy="1650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67447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40F02B-A1C4-3F4C-9045-34E180B0A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73" y="0"/>
            <a:ext cx="928896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CD6E41-E867-A645-9886-E4991C495990}"/>
              </a:ext>
            </a:extLst>
          </p:cNvPr>
          <p:cNvSpPr txBox="1"/>
          <p:nvPr/>
        </p:nvSpPr>
        <p:spPr>
          <a:xfrm>
            <a:off x="10047249" y="825190"/>
            <a:ext cx="1629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Mobile layout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7880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" id="{18C8D02F-B5FA-AD4A-9EA2-5F56DA974C35}" vid="{8FF40113-272D-9D45-9653-C2AE2DC6187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테마</Template>
  <TotalTime>460</TotalTime>
  <Words>108</Words>
  <Application>Microsoft Macintosh PowerPoint</Application>
  <PresentationFormat>와이드스크린</PresentationFormat>
  <Paragraphs>38</Paragraphs>
  <Slides>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AppleSDGothicNeo-Regular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TaeHyun KIM</dc:creator>
  <cp:lastModifiedBy>TaeHyun KIM</cp:lastModifiedBy>
  <cp:revision>25</cp:revision>
  <cp:lastPrinted>2017-10-11T01:28:05Z</cp:lastPrinted>
  <dcterms:created xsi:type="dcterms:W3CDTF">2018-09-17T13:12:53Z</dcterms:created>
  <dcterms:modified xsi:type="dcterms:W3CDTF">2018-09-20T12:33:09Z</dcterms:modified>
</cp:coreProperties>
</file>